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57" r:id="rId7"/>
    <p:sldId id="259" r:id="rId8"/>
    <p:sldId id="260" r:id="rId9"/>
    <p:sldId id="261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0" d="100"/>
          <a:sy n="110" d="100"/>
        </p:scale>
        <p:origin x="576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ACCC4E-6A2B-4A9E-A177-2FF76E4BCE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B00294-99F8-4685-AA68-AF052F7998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C51BB-02ED-4F4E-A820-FB7EC9185EAE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73E6-D1F9-4527-A750-9D0E0C27B6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A06DC-4B1A-4F3D-83A7-54741625BC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0FE8B-8329-4D47-BE4C-E7B6614FD8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08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3/13/2021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    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 TAGLINE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5" name="Picture 4" descr="A drawing of a group of people playing musical instruments&#10;&#10;Description automatically generated with low confidence">
            <a:extLst>
              <a:ext uri="{FF2B5EF4-FFF2-40B4-BE49-F238E27FC236}">
                <a16:creationId xmlns:a16="http://schemas.microsoft.com/office/drawing/2014/main" id="{CBA90AA1-D45F-4DB3-A746-65541D25DB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825" y="1224879"/>
            <a:ext cx="11182350" cy="39719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5705261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77C40CB-E014-6746-B13E-D12CBBAA5F76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869C46-B57A-4B80-BC7B-965AF70D63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3284" y="5868367"/>
            <a:ext cx="8165432" cy="363600"/>
          </a:xfrm>
        </p:spPr>
        <p:txBody>
          <a:bodyPr>
            <a:normAutofit/>
          </a:bodyPr>
          <a:lstStyle>
            <a:lvl1pPr algn="ctr"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2411445-9429-45B8-9A2F-EB86451B6B14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829056" y="827052"/>
            <a:ext cx="10533888" cy="48188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135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35B53D-F188-47B0-BBAA-2C4724DE60BB}"/>
              </a:ext>
            </a:extLst>
          </p:cNvPr>
          <p:cNvSpPr/>
          <p:nvPr userDrawn="1"/>
        </p:nvSpPr>
        <p:spPr>
          <a:xfrm>
            <a:off x="11521440" y="6635910"/>
            <a:ext cx="374904" cy="22209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26BB24-F7CA-D343-93C8-2EAC64AB35D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Works Cited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3742191"/>
          </a:xfrm>
        </p:spPr>
        <p:txBody>
          <a:bodyPr>
            <a:normAutofit/>
          </a:bodyPr>
          <a:lstStyle>
            <a:lvl1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180000" lv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noProof="0"/>
              <a:t>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3F5050C-5FCE-4873-9B10-9668F66C278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2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93CAE97F-7AA1-7243-A2C2-945FB7C81FF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90487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7124FD-A9E6-49DA-B2D3-4C868E3C90A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28AD04-D032-4ED8-B747-79E215221BC3}"/>
              </a:ext>
            </a:extLst>
          </p:cNvPr>
          <p:cNvCxnSpPr/>
          <p:nvPr userDrawn="1"/>
        </p:nvCxnSpPr>
        <p:spPr>
          <a:xfrm>
            <a:off x="1003193" y="3429000"/>
            <a:ext cx="1073505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CADBD86-8962-4775-A03E-4D2D3F35D72C}"/>
              </a:ext>
            </a:extLst>
          </p:cNvPr>
          <p:cNvSpPr/>
          <p:nvPr userDrawn="1"/>
        </p:nvSpPr>
        <p:spPr>
          <a:xfrm>
            <a:off x="1003193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5884FD-7D59-4699-84D1-14B6900E99F4}"/>
              </a:ext>
            </a:extLst>
          </p:cNvPr>
          <p:cNvSpPr/>
          <p:nvPr userDrawn="1"/>
        </p:nvSpPr>
        <p:spPr>
          <a:xfrm>
            <a:off x="6048611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A6A55C-2C42-4004-8120-A8A22C86DD6F}"/>
              </a:ext>
            </a:extLst>
          </p:cNvPr>
          <p:cNvSpPr/>
          <p:nvPr userDrawn="1"/>
        </p:nvSpPr>
        <p:spPr>
          <a:xfrm>
            <a:off x="9412224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13A8FD8-4E6D-4DB1-8DA5-82151D87BDFF}"/>
              </a:ext>
            </a:extLst>
          </p:cNvPr>
          <p:cNvSpPr/>
          <p:nvPr userDrawn="1"/>
        </p:nvSpPr>
        <p:spPr>
          <a:xfrm>
            <a:off x="2684999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E5BFBE-FB31-40FB-971E-8340FDBDE99A}"/>
              </a:ext>
            </a:extLst>
          </p:cNvPr>
          <p:cNvSpPr/>
          <p:nvPr userDrawn="1"/>
        </p:nvSpPr>
        <p:spPr>
          <a:xfrm>
            <a:off x="4366805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956DA3-E64C-494F-8908-AC1D9418DC10}"/>
              </a:ext>
            </a:extLst>
          </p:cNvPr>
          <p:cNvSpPr/>
          <p:nvPr userDrawn="1"/>
        </p:nvSpPr>
        <p:spPr>
          <a:xfrm>
            <a:off x="7730417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25B8D3-7699-4838-BB92-099F0752E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6251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0ED1E4A-D0B2-44B6-AE21-6DC45B20C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6944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648B297-D9C8-4F98-BBDB-5A2891F94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8286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5B52EBA-EDDF-4C7B-A681-393B771D34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8979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97BC10B9-E990-4199-8B1A-8B69D6F40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0321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876A64D-FA56-4565-8EBF-B9D51A8B2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1014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CA843817-8244-446A-9618-257B5329B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52356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6A6FE38-5036-4D35-93E4-07C5DEC401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3049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1966E981-C557-4255-9DCC-162A429B5E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4391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386D796-CB69-4D7D-9C52-C41187CC88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85084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24441BBA-89B7-4AE6-91F6-04DB373B54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6424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117E4C6-D10A-4738-8283-D63AB1B314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67117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942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6775" b="-572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75CBB-4E7D-408E-AF76-442117F41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678-555-0128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2987075"/>
            <a:ext cx="4975200" cy="114227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5423227"/>
            <a:ext cx="6400800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091879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EDD611DF-9DFE-B043-8BAE-EE27852FDA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678-555-0128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423227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MARTENSSON@GMAIL.COM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405328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6A87704-FE99-4EBD-97FB-FBB15A227F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3890308"/>
            <a:ext cx="10117959" cy="60665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000" b="0" i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38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5C8FD-6063-414E-B2AC-D07168DE1813}"/>
              </a:ext>
            </a:extLst>
          </p:cNvPr>
          <p:cNvSpPr/>
          <p:nvPr userDrawn="1"/>
        </p:nvSpPr>
        <p:spPr>
          <a:xfrm>
            <a:off x="0" y="2483224"/>
            <a:ext cx="12192000" cy="3465576"/>
          </a:xfrm>
          <a:prstGeom prst="rect">
            <a:avLst/>
          </a:prstGeom>
          <a:blipFill>
            <a:blip r:embed="rId2"/>
            <a:srcRect/>
            <a:stretch>
              <a:fillRect t="-48945" b="-4894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A38A80-B4F3-4560-B2F9-C0652AAB2188}"/>
              </a:ext>
            </a:extLst>
          </p:cNvPr>
          <p:cNvSpPr/>
          <p:nvPr userDrawn="1"/>
        </p:nvSpPr>
        <p:spPr>
          <a:xfrm>
            <a:off x="0" y="2483223"/>
            <a:ext cx="12192000" cy="3465576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14241DF-0B07-491C-8CA2-1BD10F8452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82722"/>
            <a:ext cx="10515600" cy="468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800"/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57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F4CE-F455-4A31-8ED6-5841DF59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2F029-D8CC-4FE7-9C30-98E576ED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91442-6C1A-4969-A4A2-EFCF20E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57F0D-7504-4879-BCFD-DDEA424C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CCCB36-FE7F-43C1-810B-49BBAB4948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1243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0599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6609-6A41-45F4-9B8B-9A6DEABB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D4558-495E-4FE3-B256-7B6A8637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0E450-E490-45F1-909F-5831583C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7E109-C0EE-4D25-9A01-E58D7476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C48FC5-1EDF-4F7E-9E82-D342C4D459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243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245FF27-1D81-4487-86EE-A8826AB3331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1243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853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5B3E-9C3B-48E3-BA88-7B18BAC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55B65-81AB-463F-B78F-208BABF7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14494-7E7B-41F9-984C-51671FC7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32FB9-9355-4718-A3AF-2991AEF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0E064FB-456B-4012-A632-907E0F636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66900"/>
            <a:ext cx="5157787" cy="445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224228-301B-4143-AE44-555A65ECB3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488937"/>
            <a:ext cx="5157787" cy="346101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21B5496-F2D7-450B-A1AF-12FC29E4548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66900"/>
            <a:ext cx="5183188" cy="445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087222D-3611-4518-AD76-AC2E042CD5A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488937"/>
            <a:ext cx="5183188" cy="346101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646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A7545D6-9827-7E4A-AB92-664BB510D9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PRESENTATION TAGLINE</a:t>
            </a:r>
          </a:p>
        </p:txBody>
      </p:sp>
    </p:spTree>
    <p:extLst>
      <p:ext uri="{BB962C8B-B14F-4D97-AF65-F5344CB8AC3E}">
        <p14:creationId xmlns:p14="http://schemas.microsoft.com/office/powerpoint/2010/main" val="1050112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Graphic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B017D3-0E4A-43F4-BC02-DB826A7FDC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908051"/>
            <a:ext cx="6172200" cy="49577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774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Graphic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A7D37A5-CD8F-499C-BFFD-2D0EB0855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08051"/>
            <a:ext cx="6172200" cy="4953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245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336D-E3BE-45DB-B625-753732F9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2EC4E-2A4D-4B8B-8C10-D8F4A649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7D07-F714-4E3C-97FC-7AB8C42F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BA64-4F34-452B-AA1F-BB90A0F0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6773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7916-404D-41BC-B080-9B6CBA9F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0C85E-02E3-4F3E-8E6F-4467C61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F5317-A8A3-406A-96EA-4BB58C35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A1141-BD97-42C5-A257-A2C0668A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421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116" y="1815793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8BBE7AC-17E7-4828-A40C-39EED5284E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4409" y="1920003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2516" y="1815793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65257E6-B10F-49C0-862A-53648E3F2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8149" y="1920003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629" y="1833572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BCE98261-6A42-49F1-B208-2E6C24DFCF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4262" y="1937782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937F4311-EBEC-44E3-8542-07503B54D7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723" y="300774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FED4B056-A42A-4115-B98D-177B9AFDA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90348" y="300774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2D359611-5488-43D7-A2A6-E60DB2E1D8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793" y="300774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182E7C-B18B-4F73-B0D1-86196D992B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76955" y="300619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3D51A445-889E-44A8-AF12-58BC161D1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358BC44E-644D-4E21-A055-1178CD0D26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1" y="4974002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32C60917-FE9C-4C02-976E-9F4DF95F1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0713" y="4974002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80614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80614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Picture Placeholder 12">
            <a:extLst>
              <a:ext uri="{FF2B5EF4-FFF2-40B4-BE49-F238E27FC236}">
                <a16:creationId xmlns:a16="http://schemas.microsoft.com/office/drawing/2014/main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94478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94478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1220" y="558203"/>
            <a:ext cx="7909560" cy="1069848"/>
          </a:xfrm>
          <a:noFill/>
        </p:spPr>
        <p:txBody>
          <a:bodyPr lIns="0" tIns="0" rIns="0" bIns="0">
            <a:normAutofit/>
          </a:bodyPr>
          <a:lstStyle>
            <a:lvl1pPr algn="ctr">
              <a:defRPr lang="ru-RU" sz="60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8EB3F0B-0F1D-42D2-B6C2-D4D6D8257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400" y="1568994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8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9"/>
            <a:ext cx="10515600" cy="476476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71C2E69-8C3C-4E87-BC9D-9810F5612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83223"/>
            <a:ext cx="12192000" cy="34655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773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FFF6C81-E769-CE4D-B9C0-858E073D19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95AE-7720-4633-B467-CD5DD1A9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40C99-75CB-4A48-894F-EA35F7C91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4536" y="922103"/>
            <a:ext cx="4257905" cy="132556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E3AD6-C295-45C8-8FC7-AD342840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780797F8-0544-4DFB-8D2C-CC50CB7F4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3282" y="2384295"/>
            <a:ext cx="4519159" cy="639683"/>
          </a:xfrm>
        </p:spPr>
        <p:txBody>
          <a:bodyPr>
            <a:normAutofit/>
          </a:bodyPr>
          <a:lstStyle>
            <a:lvl1pPr marL="0" indent="0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F7A942D6-FCE6-4DCD-BD15-F6399EC2A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599" y="3173534"/>
            <a:ext cx="4707842" cy="2588637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BE348D43-6DEE-4E32-B9F5-235CB8EC9257}"/>
              </a:ext>
            </a:extLst>
          </p:cNvPr>
          <p:cNvSpPr/>
          <p:nvPr userDrawn="1"/>
        </p:nvSpPr>
        <p:spPr>
          <a:xfrm>
            <a:off x="7059964" y="207698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A28410-C401-4876-8DE7-D0EFCDE41D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224" y="0"/>
            <a:ext cx="4626864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58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75CB319-C744-E641-8907-1470D3DF159D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FC21D-31CF-420D-A654-B62708C7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078D9-85B9-4D7C-BCDC-31053365B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2027" y="3938140"/>
            <a:ext cx="4430485" cy="893080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253D9-2D52-4F01-9ED9-4E2A3C0E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DB2FC-0867-44DF-98D6-C443802B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25E660-4559-4CC8-852F-94402A454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7608"/>
            <a:ext cx="12192000" cy="28437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A4B61220-F8A1-4859-BA99-F5EC0CC36B0F}"/>
              </a:ext>
            </a:extLst>
          </p:cNvPr>
          <p:cNvSpPr/>
          <p:nvPr userDrawn="1"/>
        </p:nvSpPr>
        <p:spPr>
          <a:xfrm>
            <a:off x="4534478" y="6204118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A39E620-8448-42D8-85B7-A6BF45A2F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2027" y="5192860"/>
            <a:ext cx="4430485" cy="639683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F2FF44AF-6A6B-4742-B58D-DF26808AFD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4599" y="4064000"/>
            <a:ext cx="4545374" cy="1698171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32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13AAFFC-6E5A-D44A-ADBF-E9D307CE6349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ABAFE-C077-44F7-8606-FCEAD36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0EF65-ABFF-4900-A2AD-12A8C47E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8D827-86E9-4228-B43C-616FE3F7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BEBEF9-0DCC-4DA2-9828-D5A83238CD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7340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CE9C552F-C732-4E4C-8B62-DE62A58BA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2043790"/>
            <a:ext cx="10515599" cy="62910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0DDA39-3A33-4AF8-BB2F-B80A8696D42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34813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D01D7372-B596-424A-8437-BCA847E03C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F78DB58E-1DC8-42B6-8950-A39F9249D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6E7BE306-50F4-4966-B172-8808A97D9FF4}"/>
              </a:ext>
            </a:extLst>
          </p:cNvPr>
          <p:cNvSpPr/>
          <p:nvPr userDrawn="1"/>
        </p:nvSpPr>
        <p:spPr>
          <a:xfrm>
            <a:off x="4534478" y="171843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DEC651-98F0-44EE-BAB8-8B3FE702A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2882"/>
            <a:ext cx="10515600" cy="1325563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1145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99E16AA7-5075-3449-AB21-5E8037339A90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3D6FB-BDF5-462B-9DFB-6A25312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FBD2F-FD90-4C8F-BEA1-91BB2D24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7FDA8-53F5-4098-B6D5-32456ABF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Chart Placeholder 18">
            <a:extLst>
              <a:ext uri="{FF2B5EF4-FFF2-40B4-BE49-F238E27FC236}">
                <a16:creationId xmlns:a16="http://schemas.microsoft.com/office/drawing/2014/main" id="{270B440B-C39E-47E6-9CBA-0BA4EB1EF522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Graphic 13">
            <a:extLst>
              <a:ext uri="{FF2B5EF4-FFF2-40B4-BE49-F238E27FC236}">
                <a16:creationId xmlns:a16="http://schemas.microsoft.com/office/drawing/2014/main" id="{1ED66CD9-A275-41A6-92EA-B32A8F51F472}"/>
              </a:ext>
            </a:extLst>
          </p:cNvPr>
          <p:cNvSpPr/>
          <p:nvPr userDrawn="1"/>
        </p:nvSpPr>
        <p:spPr>
          <a:xfrm>
            <a:off x="1949460" y="2168288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B1A41807-9D03-4167-89E4-C5D1E81436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966" y="2478695"/>
            <a:ext cx="5170033" cy="758536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DF72AB-A1AE-464E-A9E1-C5CDA8D5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7858" y="1289573"/>
            <a:ext cx="3106248" cy="758536"/>
          </a:xfrm>
        </p:spPr>
        <p:txBody>
          <a:bodyPr lIns="0" tIns="0" rIns="0" bIns="0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3C9A6F-A614-4B31-91D5-3B5CB932149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30497" y="3408555"/>
            <a:ext cx="1597889" cy="48245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30%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A985BA82-9C97-475F-8775-0F16D2FB40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30498" y="37391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376509-D29C-46DE-948E-15D430CE432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30522" y="4142228"/>
            <a:ext cx="1597889" cy="48245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10%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A581FA6A-566D-4068-A898-F86FB96D4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30523" y="447277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03636CF-AD49-411E-BE27-63C28BDE068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970011" y="3408555"/>
            <a:ext cx="1597889" cy="48245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25%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2C67681-C89E-4F74-A7C1-BD0812A94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70012" y="37391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742559E-6662-49A7-A091-9472A31ED26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970036" y="4142228"/>
            <a:ext cx="1597889" cy="48245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10%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E514B383-1886-4E45-9DB3-6DF4FFCA6F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70037" y="447277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734F2A5-6B16-40E3-8EBB-0E1A0984BAB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30497" y="4875898"/>
            <a:ext cx="1597889" cy="48245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20%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1D6AF2B-2CA0-4F6A-9C29-4AE73FCAB4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0498" y="520644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3E000C2-49D4-4D64-860A-0DB29B38938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970037" y="4875898"/>
            <a:ext cx="1597889" cy="482452"/>
          </a:xfrm>
        </p:spPr>
        <p:txBody>
          <a:bodyPr anchor="b" anchorCtr="0">
            <a:no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5%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4A6CF106-F60C-46A1-BD17-8EC35A637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0037" y="520644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</p:spTree>
    <p:extLst>
      <p:ext uri="{BB962C8B-B14F-4D97-AF65-F5344CB8AC3E}">
        <p14:creationId xmlns:p14="http://schemas.microsoft.com/office/powerpoint/2010/main" val="284725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B049D0D-CE60-8E46-896A-1F4E3E51AABC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8F71-122C-49D4-9750-104A0F9B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81471-D048-496A-9DA4-EDB33584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DBAE1-8416-4A24-B332-BA35F9D5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B9AF1F95-7091-4B50-892C-55F8B5B9AC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1145" y="3029751"/>
            <a:ext cx="2825496" cy="2144162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DE3589-2C45-437A-BDA9-55A9B8859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1145" y="1868285"/>
            <a:ext cx="2825496" cy="71822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6161C347-CD23-4D4F-981D-1C8457111EA8}"/>
              </a:ext>
            </a:extLst>
          </p:cNvPr>
          <p:cNvSpPr/>
          <p:nvPr userDrawn="1"/>
        </p:nvSpPr>
        <p:spPr>
          <a:xfrm>
            <a:off x="8340351" y="2726976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Table Placeholder 17">
            <a:extLst>
              <a:ext uri="{FF2B5EF4-FFF2-40B4-BE49-F238E27FC236}">
                <a16:creationId xmlns:a16="http://schemas.microsoft.com/office/drawing/2014/main" id="{263A1EA1-1C4F-4F47-9C24-928669CE38DE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410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D65245D-DE69-4098-94DD-C36B76E4C3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793750"/>
            <a:ext cx="12192000" cy="4900613"/>
          </a:xfrm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FD1D3-F7DC-4F8A-8E05-6DC25FB66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50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63585A-DF5C-1B43-BDC1-9CB545382A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A7C55A90-4969-4308-AD56-633E3831D5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3284" y="5878369"/>
            <a:ext cx="8165432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Graphic 13">
            <a:extLst>
              <a:ext uri="{FF2B5EF4-FFF2-40B4-BE49-F238E27FC236}">
                <a16:creationId xmlns:a16="http://schemas.microsoft.com/office/drawing/2014/main" id="{15031A21-FED3-4C51-BE76-5A2918F223AD}"/>
              </a:ext>
            </a:extLst>
          </p:cNvPr>
          <p:cNvSpPr/>
          <p:nvPr userDrawn="1"/>
        </p:nvSpPr>
        <p:spPr>
          <a:xfrm>
            <a:off x="4534478" y="534222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262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4C9FBA-BD24-42E1-BABE-0EE5C20738FC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2715CE-EA2A-4137-8BA3-1FEEF2E40A3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16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9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5" r:id="rId11"/>
    <p:sldLayoutId id="2147483678" r:id="rId12"/>
    <p:sldLayoutId id="2147483674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8" r:id="rId20"/>
    <p:sldLayoutId id="2147483689" r:id="rId21"/>
    <p:sldLayoutId id="2147483686" r:id="rId22"/>
    <p:sldLayoutId id="2147483687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672-E2C9-49A3-B8D1-665F05ADB8B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1037020" y="495713"/>
            <a:ext cx="10117959" cy="959014"/>
          </a:xfrm>
        </p:spPr>
        <p:txBody>
          <a:bodyPr/>
          <a:lstStyle/>
          <a:p>
            <a:r>
              <a:rPr lang="en-US" sz="7200" dirty="0">
                <a:solidFill>
                  <a:schemeClr val="accent1">
                    <a:lumMod val="50000"/>
                  </a:schemeClr>
                </a:solidFill>
              </a:rPr>
              <a:t>Alice’s Adventures in Wonderland</a:t>
            </a:r>
            <a:endParaRPr lang="ru-RU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8799AE-6C70-4A22-B90A-3F8F7CFDAD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>
          <a:xfrm>
            <a:off x="3912235" y="5320897"/>
            <a:ext cx="4367531" cy="324417"/>
          </a:xfrm>
        </p:spPr>
        <p:txBody>
          <a:bodyPr/>
          <a:lstStyle/>
          <a:p>
            <a:r>
              <a:rPr lang="en-US" dirty="0"/>
              <a:t>BA280 Winter 2021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743191-2C84-41E1-BD1D-4C35155B99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>
          <a:xfrm>
            <a:off x="3912235" y="5801177"/>
            <a:ext cx="4367531" cy="32441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Sandra Gee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9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A499-D02B-466B-8A94-12FBC4B8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722" y="922103"/>
            <a:ext cx="4811720" cy="1325563"/>
          </a:xfrm>
        </p:spPr>
        <p:txBody>
          <a:bodyPr/>
          <a:lstStyle/>
          <a:p>
            <a:r>
              <a:rPr lang="en-US" dirty="0"/>
              <a:t>Purpose: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977CC-B026-4BFB-8EDC-0D8F699A2E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Author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4DED09-2D42-4E84-BF9E-C79453D414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dirty="0"/>
              <a:t>“He was noted for his facility with word play, logic, and fantasy.”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D5BBC-8809-4F8D-9C56-281FCD22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https://en.wikipedia.org/wiki/Lewis_Carroll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2F411-36F6-4988-8DA8-BA993F63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57FD525-0480-4188-8524-21B1821E7A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/>
        </p:blipFill>
        <p:spPr>
          <a:xfrm>
            <a:off x="1981109" y="504417"/>
            <a:ext cx="2762636" cy="5849166"/>
          </a:xfrm>
        </p:spPr>
      </p:pic>
    </p:spTree>
    <p:extLst>
      <p:ext uri="{BB962C8B-B14F-4D97-AF65-F5344CB8AC3E}">
        <p14:creationId xmlns:p14="http://schemas.microsoft.com/office/powerpoint/2010/main" val="176367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E6DE-5C41-4023-A6ED-24BA66E6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Fascination With Alice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6CF4B-E5FA-473E-9C10-20707B1D96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Franchise 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7DCA2-0E6F-4F70-A324-B0A3FAA2B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7610" y="6016890"/>
            <a:ext cx="4754388" cy="365125"/>
          </a:xfrm>
        </p:spPr>
        <p:txBody>
          <a:bodyPr/>
          <a:lstStyle/>
          <a:p>
            <a:r>
              <a:rPr lang="en-US" dirty="0"/>
              <a:t>https://en.wikipedia.org/wiki/Alice_in_Wonderland_(franchise)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398AB-B4FB-44C4-A9EC-94DA908E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0DD0269-883D-4835-9E6A-CFD09D470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461329"/>
              </p:ext>
            </p:extLst>
          </p:nvPr>
        </p:nvGraphicFramePr>
        <p:xfrm>
          <a:off x="2032000" y="2555240"/>
          <a:ext cx="8128000" cy="174752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4160981">
                  <a:extLst>
                    <a:ext uri="{9D8B030D-6E8A-4147-A177-3AD203B41FA5}">
                      <a16:colId xmlns:a16="http://schemas.microsoft.com/office/drawing/2014/main" val="764657374"/>
                    </a:ext>
                  </a:extLst>
                </a:gridCol>
                <a:gridCol w="3967019">
                  <a:extLst>
                    <a:ext uri="{9D8B030D-6E8A-4147-A177-3AD203B41FA5}">
                      <a16:colId xmlns:a16="http://schemas.microsoft.com/office/drawing/2014/main" val="373394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Television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6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in Wonderland 1951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Adventures in Wonderland 1992-1995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308328"/>
                  </a:ext>
                </a:extLst>
              </a:tr>
              <a:tr h="296689">
                <a:tc>
                  <a:txBody>
                    <a:bodyPr/>
                    <a:lstStyle/>
                    <a:p>
                      <a:r>
                        <a:rPr lang="en-US" dirty="0"/>
                        <a:t>Alice in Wonderland 2010 (live action)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1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Through the Looking Glass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Once Upon a Time in Wonderland 2013-2014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111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3D418D-B94E-4209-A230-96D846E61EBA}"/>
              </a:ext>
            </a:extLst>
          </p:cNvPr>
          <p:cNvSpPr txBox="1"/>
          <p:nvPr/>
        </p:nvSpPr>
        <p:spPr>
          <a:xfrm>
            <a:off x="2032000" y="4634345"/>
            <a:ext cx="81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Also:</a:t>
            </a:r>
          </a:p>
          <a:p>
            <a:r>
              <a:rPr lang="en-US" dirty="0"/>
              <a:t>1 Play, 3 Video Games, 4 soundtracks or musical scores, 3 theme parks</a:t>
            </a:r>
          </a:p>
        </p:txBody>
      </p:sp>
    </p:spTree>
    <p:extLst>
      <p:ext uri="{BB962C8B-B14F-4D97-AF65-F5344CB8AC3E}">
        <p14:creationId xmlns:p14="http://schemas.microsoft.com/office/powerpoint/2010/main" val="51351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85625-E07C-43C7-93C8-DFDFDBB6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EBA91-7B87-4E67-B78B-729E638C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61" y="636189"/>
            <a:ext cx="10606878" cy="54417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55D167-221E-47B5-8100-66768DFD7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653" y="4946717"/>
            <a:ext cx="1356786" cy="113118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2902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anchor="b">
            <a:normAutofit/>
          </a:bodyPr>
          <a:lstStyle/>
          <a:p>
            <a:r>
              <a:rPr lang="en-US" dirty="0"/>
              <a:t>Build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1407A-1D74-46E8-8A3D-AE720F58C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901820"/>
            <a:ext cx="3340326" cy="29671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Examine Stop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types of words did Lewis utilize most?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 the number of times a word was used in the book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2C1D67-9472-41F9-A338-F924A4CC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842" y="1166325"/>
            <a:ext cx="7270089" cy="4053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518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AE076-A30C-408A-B733-749BA1FA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8F25C1-8DF8-4521-8E14-C1B37A10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anchor="b">
            <a:normAutofit/>
          </a:bodyPr>
          <a:lstStyle/>
          <a:p>
            <a:r>
              <a:rPr lang="en-US" dirty="0"/>
              <a:t>Observation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53A84-5B0E-48D5-BB7D-950EB8BC0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3200"/>
            <a:ext cx="3932237" cy="3515787"/>
          </a:xfrm>
        </p:spPr>
        <p:txBody>
          <a:bodyPr>
            <a:normAutofit/>
          </a:bodyPr>
          <a:lstStyle/>
          <a:p>
            <a:r>
              <a:rPr lang="en-US" dirty="0"/>
              <a:t>Although the author is known for word play, he shows most of his actions through single words, not used often, and usually during character speech.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6EBB0F7-D758-402E-99F0-3539FE5CF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1681862"/>
            <a:ext cx="6172200" cy="3410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251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duction ID_4709628">
            <a:hlinkClick r:id="" action="ppaction://media"/>
            <a:extLst>
              <a:ext uri="{FF2B5EF4-FFF2-40B4-BE49-F238E27FC236}">
                <a16:creationId xmlns:a16="http://schemas.microsoft.com/office/drawing/2014/main" id="{659EF82A-C7AB-465A-A945-D11CA1BC5B4E}"/>
              </a:ext>
            </a:extLst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8798" y="626033"/>
            <a:ext cx="9136063" cy="481806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1B33C-CD10-46DE-98D6-94BCA875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6E1D89-7C59-4F05-A5F5-77883840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400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6D3200"/>
      </a:dk2>
      <a:lt2>
        <a:srgbClr val="D8B97A"/>
      </a:lt2>
      <a:accent1>
        <a:srgbClr val="306994"/>
      </a:accent1>
      <a:accent2>
        <a:srgbClr val="39577A"/>
      </a:accent2>
      <a:accent3>
        <a:srgbClr val="7E5E34"/>
      </a:accent3>
      <a:accent4>
        <a:srgbClr val="B7B374"/>
      </a:accent4>
      <a:accent5>
        <a:srgbClr val="2C1600"/>
      </a:accent5>
      <a:accent6>
        <a:srgbClr val="864A3F"/>
      </a:accent6>
      <a:hlink>
        <a:srgbClr val="D8B97A"/>
      </a:hlink>
      <a:folHlink>
        <a:srgbClr val="D8B97A"/>
      </a:folHlink>
    </a:clrScheme>
    <a:fontScheme name="Custom 20">
      <a:majorFont>
        <a:latin typeface="Edwardian Script ITC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87246_Vintage presentation_RVA_v4.potx" id="{792D8318-D202-4ACE-96A1-4E0E612A1DB4}" vid="{D9DED42A-5960-40D0-85AD-C903AF13B4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680A15-7E49-40AD-A17E-9EA09874786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3B73D12-7B2D-4DCB-83EA-85380446C9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231387-47F6-4916-BE7C-BCBC21D16E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Vintage presentation</Template>
  <TotalTime>72</TotalTime>
  <Words>180</Words>
  <Application>Microsoft Office PowerPoint</Application>
  <PresentationFormat>Widescreen</PresentationFormat>
  <Paragraphs>32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Book Antiqua</vt:lpstr>
      <vt:lpstr>Calibri</vt:lpstr>
      <vt:lpstr>Edwardian Script ITC</vt:lpstr>
      <vt:lpstr>Office Theme</vt:lpstr>
      <vt:lpstr>Alice’s Adventures in Wonderland</vt:lpstr>
      <vt:lpstr>Purpose: Words</vt:lpstr>
      <vt:lpstr>Our Fascination With Alice</vt:lpstr>
      <vt:lpstr>PowerPoint Presentation</vt:lpstr>
      <vt:lpstr>Build</vt:lpstr>
      <vt:lpstr>Observation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Alice’s Adventures in Wonderland</dc:title>
  <dc:creator>Sandra Gee</dc:creator>
  <cp:lastModifiedBy>Sandra Gee</cp:lastModifiedBy>
  <cp:revision>7</cp:revision>
  <dcterms:created xsi:type="dcterms:W3CDTF">2021-03-13T23:37:21Z</dcterms:created>
  <dcterms:modified xsi:type="dcterms:W3CDTF">2021-03-14T00:50:03Z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03ef5274-90b8-4b3f-8a76-b4c36a43e904_Enabled">
    <vt:lpwstr>true</vt:lpwstr>
  </property>
  <property fmtid="{D5CDD505-2E9C-101B-9397-08002B2CF9AE}" pid="4" name="MSIP_Label_03ef5274-90b8-4b3f-8a76-b4c36a43e904_SetDate">
    <vt:lpwstr>2021-03-13T23:37:22Z</vt:lpwstr>
  </property>
  <property fmtid="{D5CDD505-2E9C-101B-9397-08002B2CF9AE}" pid="5" name="MSIP_Label_03ef5274-90b8-4b3f-8a76-b4c36a43e904_Method">
    <vt:lpwstr>Standard</vt:lpwstr>
  </property>
  <property fmtid="{D5CDD505-2E9C-101B-9397-08002B2CF9AE}" pid="6" name="MSIP_Label_03ef5274-90b8-4b3f-8a76-b4c36a43e904_Name">
    <vt:lpwstr>Not Protected_2</vt:lpwstr>
  </property>
  <property fmtid="{D5CDD505-2E9C-101B-9397-08002B2CF9AE}" pid="7" name="MSIP_Label_03ef5274-90b8-4b3f-8a76-b4c36a43e904_SiteId">
    <vt:lpwstr>61e6eeb3-5fd7-4aaa-ae3c-61e8deb09b79</vt:lpwstr>
  </property>
  <property fmtid="{D5CDD505-2E9C-101B-9397-08002B2CF9AE}" pid="8" name="MSIP_Label_03ef5274-90b8-4b3f-8a76-b4c36a43e904_ActionId">
    <vt:lpwstr>30fef039-ebc0-4c18-bf5c-eaa734fba916</vt:lpwstr>
  </property>
  <property fmtid="{D5CDD505-2E9C-101B-9397-08002B2CF9AE}" pid="9" name="MSIP_Label_03ef5274-90b8-4b3f-8a76-b4c36a43e904_ContentBits">
    <vt:lpwstr>0</vt:lpwstr>
  </property>
</Properties>
</file>